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09" r:id="rId3"/>
    <p:sldId id="327" r:id="rId4"/>
    <p:sldId id="312" r:id="rId5"/>
    <p:sldId id="320" r:id="rId6"/>
    <p:sldId id="315" r:id="rId7"/>
    <p:sldId id="314" r:id="rId8"/>
    <p:sldId id="269" r:id="rId9"/>
    <p:sldId id="326" r:id="rId10"/>
    <p:sldId id="324" r:id="rId11"/>
    <p:sldId id="325" r:id="rId12"/>
    <p:sldId id="32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27"/>
            <p14:sldId id="312"/>
            <p14:sldId id="320"/>
            <p14:sldId id="315"/>
            <p14:sldId id="314"/>
            <p14:sldId id="269"/>
            <p14:sldId id="326"/>
            <p14:sldId id="324"/>
            <p14:sldId id="325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DA6752-34D9-44F4-9C45-70AD1A01A268}" v="2" dt="2021-02-03T01:17:43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0" autoAdjust="0"/>
    <p:restoredTop sz="99694" autoAdjust="0"/>
  </p:normalViewPr>
  <p:slideViewPr>
    <p:cSldViewPr snapToGrid="0" snapToObjects="1">
      <p:cViewPr varScale="1">
        <p:scale>
          <a:sx n="150" d="100"/>
          <a:sy n="150" d="100"/>
        </p:scale>
        <p:origin x="822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Coffman" userId="395c5dd763efd17d" providerId="LiveId" clId="{F1DA6752-34D9-44F4-9C45-70AD1A01A268}"/>
    <pc:docChg chg="undo redo custSel delSld modSld modSection">
      <pc:chgData name="Carl Coffman" userId="395c5dd763efd17d" providerId="LiveId" clId="{F1DA6752-34D9-44F4-9C45-70AD1A01A268}" dt="2021-02-03T01:24:50.314" v="387" actId="1035"/>
      <pc:docMkLst>
        <pc:docMk/>
      </pc:docMkLst>
      <pc:sldChg chg="del">
        <pc:chgData name="Carl Coffman" userId="395c5dd763efd17d" providerId="LiveId" clId="{F1DA6752-34D9-44F4-9C45-70AD1A01A268}" dt="2021-02-03T01:24:41.283" v="380" actId="47"/>
        <pc:sldMkLst>
          <pc:docMk/>
          <pc:sldMk cId="1876129600" sldId="296"/>
        </pc:sldMkLst>
      </pc:sldChg>
      <pc:sldChg chg="modSp mod">
        <pc:chgData name="Carl Coffman" userId="395c5dd763efd17d" providerId="LiveId" clId="{F1DA6752-34D9-44F4-9C45-70AD1A01A268}" dt="2021-02-03T01:18:29.628" v="94" actId="1037"/>
        <pc:sldMkLst>
          <pc:docMk/>
          <pc:sldMk cId="187842325" sldId="312"/>
        </pc:sldMkLst>
        <pc:spChg chg="mod">
          <ac:chgData name="Carl Coffman" userId="395c5dd763efd17d" providerId="LiveId" clId="{F1DA6752-34D9-44F4-9C45-70AD1A01A268}" dt="2021-02-03T01:18:29.628" v="94" actId="1037"/>
          <ac:spMkLst>
            <pc:docMk/>
            <pc:sldMk cId="187842325" sldId="312"/>
            <ac:spMk id="2" creationId="{B7E782B1-E240-4C47-9D65-2DF37DFCA9B6}"/>
          </ac:spMkLst>
        </pc:spChg>
      </pc:sldChg>
      <pc:sldChg chg="modSp mod">
        <pc:chgData name="Carl Coffman" userId="395c5dd763efd17d" providerId="LiveId" clId="{F1DA6752-34D9-44F4-9C45-70AD1A01A268}" dt="2021-02-03T01:22:53.181" v="352" actId="122"/>
        <pc:sldMkLst>
          <pc:docMk/>
          <pc:sldMk cId="3813022588" sldId="314"/>
        </pc:sldMkLst>
        <pc:spChg chg="mod">
          <ac:chgData name="Carl Coffman" userId="395c5dd763efd17d" providerId="LiveId" clId="{F1DA6752-34D9-44F4-9C45-70AD1A01A268}" dt="2021-02-03T01:22:53.181" v="352" actId="122"/>
          <ac:spMkLst>
            <pc:docMk/>
            <pc:sldMk cId="3813022588" sldId="314"/>
            <ac:spMk id="10" creationId="{7FDEED24-4FB2-4B07-ADDA-5CA2E3F40598}"/>
          </ac:spMkLst>
        </pc:spChg>
        <pc:spChg chg="mod">
          <ac:chgData name="Carl Coffman" userId="395c5dd763efd17d" providerId="LiveId" clId="{F1DA6752-34D9-44F4-9C45-70AD1A01A268}" dt="2021-02-03T01:22:43.458" v="345" actId="1076"/>
          <ac:spMkLst>
            <pc:docMk/>
            <pc:sldMk cId="3813022588" sldId="314"/>
            <ac:spMk id="11" creationId="{0D82D5DD-2909-4FDB-A34E-89DFACDA2BBA}"/>
          </ac:spMkLst>
        </pc:spChg>
        <pc:picChg chg="mod">
          <ac:chgData name="Carl Coffman" userId="395c5dd763efd17d" providerId="LiveId" clId="{F1DA6752-34D9-44F4-9C45-70AD1A01A268}" dt="2021-02-03T01:20:19.394" v="208" actId="1035"/>
          <ac:picMkLst>
            <pc:docMk/>
            <pc:sldMk cId="3813022588" sldId="314"/>
            <ac:picMk id="6" creationId="{D2B83B54-F682-4CC0-AE2D-271CADEB765E}"/>
          </ac:picMkLst>
        </pc:picChg>
        <pc:picChg chg="mod">
          <ac:chgData name="Carl Coffman" userId="395c5dd763efd17d" providerId="LiveId" clId="{F1DA6752-34D9-44F4-9C45-70AD1A01A268}" dt="2021-02-03T01:22:36.274" v="343" actId="1035"/>
          <ac:picMkLst>
            <pc:docMk/>
            <pc:sldMk cId="3813022588" sldId="314"/>
            <ac:picMk id="9" creationId="{D88EDEF0-99E4-42D4-A00C-6194895CAB62}"/>
          </ac:picMkLst>
        </pc:picChg>
      </pc:sldChg>
      <pc:sldChg chg="modSp mod">
        <pc:chgData name="Carl Coffman" userId="395c5dd763efd17d" providerId="LiveId" clId="{F1DA6752-34D9-44F4-9C45-70AD1A01A268}" dt="2021-02-03T01:22:09.352" v="314" actId="255"/>
        <pc:sldMkLst>
          <pc:docMk/>
          <pc:sldMk cId="547687078" sldId="315"/>
        </pc:sldMkLst>
        <pc:spChg chg="mod">
          <ac:chgData name="Carl Coffman" userId="395c5dd763efd17d" providerId="LiveId" clId="{F1DA6752-34D9-44F4-9C45-70AD1A01A268}" dt="2021-02-03T01:22:09.352" v="314" actId="255"/>
          <ac:spMkLst>
            <pc:docMk/>
            <pc:sldMk cId="547687078" sldId="315"/>
            <ac:spMk id="2" creationId="{5E4FF44B-902C-46C0-8AD0-13C60C73415A}"/>
          </ac:spMkLst>
        </pc:spChg>
        <pc:spChg chg="mod">
          <ac:chgData name="Carl Coffman" userId="395c5dd763efd17d" providerId="LiveId" clId="{F1DA6752-34D9-44F4-9C45-70AD1A01A268}" dt="2021-02-03T01:20:00.546" v="160" actId="1037"/>
          <ac:spMkLst>
            <pc:docMk/>
            <pc:sldMk cId="547687078" sldId="315"/>
            <ac:spMk id="9" creationId="{8F30FE7D-7E71-4D68-89AD-3DF2BBFE1955}"/>
          </ac:spMkLst>
        </pc:spChg>
        <pc:spChg chg="mod">
          <ac:chgData name="Carl Coffman" userId="395c5dd763efd17d" providerId="LiveId" clId="{F1DA6752-34D9-44F4-9C45-70AD1A01A268}" dt="2021-02-03T01:20:07.002" v="184" actId="1037"/>
          <ac:spMkLst>
            <pc:docMk/>
            <pc:sldMk cId="547687078" sldId="315"/>
            <ac:spMk id="10" creationId="{D45812B4-C4E5-4C4A-9F9D-54F6D72ADC02}"/>
          </ac:spMkLst>
        </pc:spChg>
        <pc:grpChg chg="mod">
          <ac:chgData name="Carl Coffman" userId="395c5dd763efd17d" providerId="LiveId" clId="{F1DA6752-34D9-44F4-9C45-70AD1A01A268}" dt="2021-02-03T01:20:00.546" v="160" actId="1037"/>
          <ac:grpSpMkLst>
            <pc:docMk/>
            <pc:sldMk cId="547687078" sldId="315"/>
            <ac:grpSpMk id="14" creationId="{10E3CA92-BA33-4FD3-81E9-0A0A4C74EC66}"/>
          </ac:grpSpMkLst>
        </pc:grpChg>
        <pc:picChg chg="mod">
          <ac:chgData name="Carl Coffman" userId="395c5dd763efd17d" providerId="LiveId" clId="{F1DA6752-34D9-44F4-9C45-70AD1A01A268}" dt="2021-02-03T01:20:00.546" v="160" actId="1037"/>
          <ac:picMkLst>
            <pc:docMk/>
            <pc:sldMk cId="547687078" sldId="315"/>
            <ac:picMk id="5" creationId="{77C91CD4-DCEE-45FE-84CA-D7E3494E8109}"/>
          </ac:picMkLst>
        </pc:picChg>
      </pc:sldChg>
      <pc:sldChg chg="addSp delSp modSp del mod">
        <pc:chgData name="Carl Coffman" userId="395c5dd763efd17d" providerId="LiveId" clId="{F1DA6752-34D9-44F4-9C45-70AD1A01A268}" dt="2021-02-03T01:17:46.480" v="71" actId="47"/>
        <pc:sldMkLst>
          <pc:docMk/>
          <pc:sldMk cId="52479124" sldId="316"/>
        </pc:sldMkLst>
        <pc:spChg chg="del">
          <ac:chgData name="Carl Coffman" userId="395c5dd763efd17d" providerId="LiveId" clId="{F1DA6752-34D9-44F4-9C45-70AD1A01A268}" dt="2021-02-03T01:17:14.461" v="58" actId="21"/>
          <ac:spMkLst>
            <pc:docMk/>
            <pc:sldMk cId="52479124" sldId="316"/>
            <ac:spMk id="2" creationId="{5E4FF44B-902C-46C0-8AD0-13C60C73415A}"/>
          </ac:spMkLst>
        </pc:spChg>
        <pc:spChg chg="add mod">
          <ac:chgData name="Carl Coffman" userId="395c5dd763efd17d" providerId="LiveId" clId="{F1DA6752-34D9-44F4-9C45-70AD1A01A268}" dt="2021-02-03T01:17:14.461" v="58" actId="21"/>
          <ac:spMkLst>
            <pc:docMk/>
            <pc:sldMk cId="52479124" sldId="316"/>
            <ac:spMk id="4" creationId="{DD9CADC8-257C-4E45-ABBE-FADDF578F3CC}"/>
          </ac:spMkLst>
        </pc:spChg>
        <pc:spChg chg="add del">
          <ac:chgData name="Carl Coffman" userId="395c5dd763efd17d" providerId="LiveId" clId="{F1DA6752-34D9-44F4-9C45-70AD1A01A268}" dt="2021-02-03T01:17:14.461" v="58" actId="21"/>
          <ac:spMkLst>
            <pc:docMk/>
            <pc:sldMk cId="52479124" sldId="316"/>
            <ac:spMk id="15" creationId="{1C01A2AE-94D1-49A2-9DC3-E3CD7F449A87}"/>
          </ac:spMkLst>
        </pc:spChg>
        <pc:spChg chg="add del">
          <ac:chgData name="Carl Coffman" userId="395c5dd763efd17d" providerId="LiveId" clId="{F1DA6752-34D9-44F4-9C45-70AD1A01A268}" dt="2021-02-03T01:17:11.045" v="57" actId="21"/>
          <ac:spMkLst>
            <pc:docMk/>
            <pc:sldMk cId="52479124" sldId="316"/>
            <ac:spMk id="16" creationId="{89F0DA3F-8961-4203-A676-61134DAFB0FB}"/>
          </ac:spMkLst>
        </pc:spChg>
      </pc:sldChg>
      <pc:sldChg chg="addSp delSp modSp mod">
        <pc:chgData name="Carl Coffman" userId="395c5dd763efd17d" providerId="LiveId" clId="{F1DA6752-34D9-44F4-9C45-70AD1A01A268}" dt="2021-02-03T01:19:36.437" v="118" actId="122"/>
        <pc:sldMkLst>
          <pc:docMk/>
          <pc:sldMk cId="797651159" sldId="320"/>
        </pc:sldMkLst>
        <pc:spChg chg="del mod">
          <ac:chgData name="Carl Coffman" userId="395c5dd763efd17d" providerId="LiveId" clId="{F1DA6752-34D9-44F4-9C45-70AD1A01A268}" dt="2021-02-03T01:17:18.668" v="60" actId="478"/>
          <ac:spMkLst>
            <pc:docMk/>
            <pc:sldMk cId="797651159" sldId="320"/>
            <ac:spMk id="2" creationId="{79FC11AE-F273-47F4-BC84-CFD321BD225F}"/>
          </ac:spMkLst>
        </pc:spChg>
        <pc:spChg chg="add del mod">
          <ac:chgData name="Carl Coffman" userId="395c5dd763efd17d" providerId="LiveId" clId="{F1DA6752-34D9-44F4-9C45-70AD1A01A268}" dt="2021-02-03T01:17:34.091" v="68" actId="478"/>
          <ac:spMkLst>
            <pc:docMk/>
            <pc:sldMk cId="797651159" sldId="320"/>
            <ac:spMk id="5" creationId="{6D75D553-B0FD-4235-90CB-3E1AA0AB4CBC}"/>
          </ac:spMkLst>
        </pc:spChg>
        <pc:spChg chg="add del mod">
          <ac:chgData name="Carl Coffman" userId="395c5dd763efd17d" providerId="LiveId" clId="{F1DA6752-34D9-44F4-9C45-70AD1A01A268}" dt="2021-02-03T01:19:36.437" v="118" actId="122"/>
          <ac:spMkLst>
            <pc:docMk/>
            <pc:sldMk cId="797651159" sldId="320"/>
            <ac:spMk id="8" creationId="{523203CB-144B-457B-8108-C3F6516DD628}"/>
          </ac:spMkLst>
        </pc:spChg>
        <pc:spChg chg="add mod">
          <ac:chgData name="Carl Coffman" userId="395c5dd763efd17d" providerId="LiveId" clId="{F1DA6752-34D9-44F4-9C45-70AD1A01A268}" dt="2021-02-03T01:19:12.926" v="110" actId="122"/>
          <ac:spMkLst>
            <pc:docMk/>
            <pc:sldMk cId="797651159" sldId="320"/>
            <ac:spMk id="9" creationId="{B45DE447-3403-4F8E-A141-ED60775BAD55}"/>
          </ac:spMkLst>
        </pc:spChg>
        <pc:spChg chg="add mod">
          <ac:chgData name="Carl Coffman" userId="395c5dd763efd17d" providerId="LiveId" clId="{F1DA6752-34D9-44F4-9C45-70AD1A01A268}" dt="2021-02-03T01:17:43.758" v="70"/>
          <ac:spMkLst>
            <pc:docMk/>
            <pc:sldMk cId="797651159" sldId="320"/>
            <ac:spMk id="10" creationId="{73FD6F60-4709-46DB-B4D5-337EEC294B72}"/>
          </ac:spMkLst>
        </pc:spChg>
        <pc:picChg chg="add del">
          <ac:chgData name="Carl Coffman" userId="395c5dd763efd17d" providerId="LiveId" clId="{F1DA6752-34D9-44F4-9C45-70AD1A01A268}" dt="2021-02-03T01:17:25.411" v="64" actId="478"/>
          <ac:picMkLst>
            <pc:docMk/>
            <pc:sldMk cId="797651159" sldId="320"/>
            <ac:picMk id="3" creationId="{16CFF840-D703-4ACF-AA84-949ABEE9D4A1}"/>
          </ac:picMkLst>
        </pc:picChg>
      </pc:sldChg>
      <pc:sldChg chg="modSp mod">
        <pc:chgData name="Carl Coffman" userId="395c5dd763efd17d" providerId="LiveId" clId="{F1DA6752-34D9-44F4-9C45-70AD1A01A268}" dt="2021-02-03T01:23:54.283" v="377" actId="13822"/>
        <pc:sldMkLst>
          <pc:docMk/>
          <pc:sldMk cId="3372747598" sldId="324"/>
        </pc:sldMkLst>
        <pc:cxnChg chg="mod">
          <ac:chgData name="Carl Coffman" userId="395c5dd763efd17d" providerId="LiveId" clId="{F1DA6752-34D9-44F4-9C45-70AD1A01A268}" dt="2021-02-03T01:23:54.283" v="377" actId="13822"/>
          <ac:cxnSpMkLst>
            <pc:docMk/>
            <pc:sldMk cId="3372747598" sldId="324"/>
            <ac:cxnSpMk id="45" creationId="{DE9BB909-3949-4513-BD55-6F6EFDCE7027}"/>
          </ac:cxnSpMkLst>
        </pc:cxnChg>
      </pc:sldChg>
      <pc:sldChg chg="modSp mod">
        <pc:chgData name="Carl Coffman" userId="395c5dd763efd17d" providerId="LiveId" clId="{F1DA6752-34D9-44F4-9C45-70AD1A01A268}" dt="2021-02-03T01:23:57.812" v="379" actId="1038"/>
        <pc:sldMkLst>
          <pc:docMk/>
          <pc:sldMk cId="2547654934" sldId="326"/>
        </pc:sldMkLst>
        <pc:spChg chg="mod">
          <ac:chgData name="Carl Coffman" userId="395c5dd763efd17d" providerId="LiveId" clId="{F1DA6752-34D9-44F4-9C45-70AD1A01A268}" dt="2021-02-03T01:20:45.466" v="240" actId="1038"/>
          <ac:spMkLst>
            <pc:docMk/>
            <pc:sldMk cId="2547654934" sldId="326"/>
            <ac:spMk id="7" creationId="{0F7BF415-C94B-479F-B943-3DCDD0AC17A7}"/>
          </ac:spMkLst>
        </pc:spChg>
        <pc:spChg chg="mod">
          <ac:chgData name="Carl Coffman" userId="395c5dd763efd17d" providerId="LiveId" clId="{F1DA6752-34D9-44F4-9C45-70AD1A01A268}" dt="2021-02-03T01:23:57.812" v="379" actId="1038"/>
          <ac:spMkLst>
            <pc:docMk/>
            <pc:sldMk cId="2547654934" sldId="326"/>
            <ac:spMk id="13" creationId="{5B7D7A75-F148-44B6-BFA4-FD8D7557F31E}"/>
          </ac:spMkLst>
        </pc:spChg>
        <pc:spChg chg="mod">
          <ac:chgData name="Carl Coffman" userId="395c5dd763efd17d" providerId="LiveId" clId="{F1DA6752-34D9-44F4-9C45-70AD1A01A268}" dt="2021-02-03T01:21:29.681" v="292" actId="14100"/>
          <ac:spMkLst>
            <pc:docMk/>
            <pc:sldMk cId="2547654934" sldId="326"/>
            <ac:spMk id="14" creationId="{89736444-CE7B-42CD-9DDD-316F07E5B4A8}"/>
          </ac:spMkLst>
        </pc:spChg>
        <pc:spChg chg="mod">
          <ac:chgData name="Carl Coffman" userId="395c5dd763efd17d" providerId="LiveId" clId="{F1DA6752-34D9-44F4-9C45-70AD1A01A268}" dt="2021-02-03T01:23:57.812" v="379" actId="1038"/>
          <ac:spMkLst>
            <pc:docMk/>
            <pc:sldMk cId="2547654934" sldId="326"/>
            <ac:spMk id="15" creationId="{10CB8E4E-D7E1-4272-AF35-2CD7FB22FD4A}"/>
          </ac:spMkLst>
        </pc:spChg>
        <pc:spChg chg="mod">
          <ac:chgData name="Carl Coffman" userId="395c5dd763efd17d" providerId="LiveId" clId="{F1DA6752-34D9-44F4-9C45-70AD1A01A268}" dt="2021-02-03T01:23:10.594" v="365" actId="1037"/>
          <ac:spMkLst>
            <pc:docMk/>
            <pc:sldMk cId="2547654934" sldId="326"/>
            <ac:spMk id="17" creationId="{A5021566-899E-4664-B83C-BE74966ADB75}"/>
          </ac:spMkLst>
        </pc:spChg>
        <pc:spChg chg="mod">
          <ac:chgData name="Carl Coffman" userId="395c5dd763efd17d" providerId="LiveId" clId="{F1DA6752-34D9-44F4-9C45-70AD1A01A268}" dt="2021-02-03T01:23:10.594" v="365" actId="1037"/>
          <ac:spMkLst>
            <pc:docMk/>
            <pc:sldMk cId="2547654934" sldId="326"/>
            <ac:spMk id="19" creationId="{11351B3F-4A93-4150-BA5E-87B59FE10585}"/>
          </ac:spMkLst>
        </pc:spChg>
        <pc:spChg chg="mod">
          <ac:chgData name="Carl Coffman" userId="395c5dd763efd17d" providerId="LiveId" clId="{F1DA6752-34D9-44F4-9C45-70AD1A01A268}" dt="2021-02-03T01:23:57.812" v="379" actId="1038"/>
          <ac:spMkLst>
            <pc:docMk/>
            <pc:sldMk cId="2547654934" sldId="326"/>
            <ac:spMk id="20" creationId="{EC24CE46-AC22-4C5E-BE54-BAC7468F9C86}"/>
          </ac:spMkLst>
        </pc:spChg>
        <pc:picChg chg="mod">
          <ac:chgData name="Carl Coffman" userId="395c5dd763efd17d" providerId="LiveId" clId="{F1DA6752-34D9-44F4-9C45-70AD1A01A268}" dt="2021-02-03T01:23:10.594" v="365" actId="1037"/>
          <ac:picMkLst>
            <pc:docMk/>
            <pc:sldMk cId="2547654934" sldId="326"/>
            <ac:picMk id="4" creationId="{2A29E3E2-537A-47CE-87FC-BE6EFAAC9359}"/>
          </ac:picMkLst>
        </pc:picChg>
        <pc:picChg chg="mod">
          <ac:chgData name="Carl Coffman" userId="395c5dd763efd17d" providerId="LiveId" clId="{F1DA6752-34D9-44F4-9C45-70AD1A01A268}" dt="2021-02-03T01:23:10.594" v="365" actId="1037"/>
          <ac:picMkLst>
            <pc:docMk/>
            <pc:sldMk cId="2547654934" sldId="326"/>
            <ac:picMk id="9" creationId="{2DA4FD5E-16C7-4B47-A9B9-F641538F3331}"/>
          </ac:picMkLst>
        </pc:picChg>
        <pc:picChg chg="mod">
          <ac:chgData name="Carl Coffman" userId="395c5dd763efd17d" providerId="LiveId" clId="{F1DA6752-34D9-44F4-9C45-70AD1A01A268}" dt="2021-02-03T01:23:57.812" v="379" actId="1038"/>
          <ac:picMkLst>
            <pc:docMk/>
            <pc:sldMk cId="2547654934" sldId="326"/>
            <ac:picMk id="18" creationId="{B1BD2555-63EB-489B-BF1F-022E57D82F30}"/>
          </ac:picMkLst>
        </pc:picChg>
      </pc:sldChg>
      <pc:sldChg chg="modSp mod">
        <pc:chgData name="Carl Coffman" userId="395c5dd763efd17d" providerId="LiveId" clId="{F1DA6752-34D9-44F4-9C45-70AD1A01A268}" dt="2021-02-03T01:21:57.914" v="312" actId="1076"/>
        <pc:sldMkLst>
          <pc:docMk/>
          <pc:sldMk cId="2196988662" sldId="327"/>
        </pc:sldMkLst>
        <pc:spChg chg="mod">
          <ac:chgData name="Carl Coffman" userId="395c5dd763efd17d" providerId="LiveId" clId="{F1DA6752-34D9-44F4-9C45-70AD1A01A268}" dt="2021-02-03T01:21:57.914" v="312" actId="1076"/>
          <ac:spMkLst>
            <pc:docMk/>
            <pc:sldMk cId="2196988662" sldId="327"/>
            <ac:spMk id="2" creationId="{A04E2D93-9DE6-4CD8-8D40-EA6EF0F7A4E0}"/>
          </ac:spMkLst>
        </pc:spChg>
      </pc:sldChg>
      <pc:sldChg chg="modSp mod">
        <pc:chgData name="Carl Coffman" userId="395c5dd763efd17d" providerId="LiveId" clId="{F1DA6752-34D9-44F4-9C45-70AD1A01A268}" dt="2021-02-03T01:24:50.314" v="387" actId="1035"/>
        <pc:sldMkLst>
          <pc:docMk/>
          <pc:sldMk cId="84371634" sldId="328"/>
        </pc:sldMkLst>
        <pc:spChg chg="mod">
          <ac:chgData name="Carl Coffman" userId="395c5dd763efd17d" providerId="LiveId" clId="{F1DA6752-34D9-44F4-9C45-70AD1A01A268}" dt="2021-02-03T01:24:50.314" v="387" actId="1035"/>
          <ac:spMkLst>
            <pc:docMk/>
            <pc:sldMk cId="84371634" sldId="328"/>
            <ac:spMk id="7" creationId="{E9594AAB-C2C0-4679-9596-6C426FAB27A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vetux.eu/2015/02/18/cambiare-la-dimensione-del-puntatore-del-mouse-in-ubuntu-14-10/" TargetMode="External"/><Relationship Id="rId13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37.png"/><Relationship Id="rId10" Type="http://schemas.openxmlformats.org/officeDocument/2006/relationships/image" Target="../media/image49.png"/><Relationship Id="rId4" Type="http://schemas.openxmlformats.org/officeDocument/2006/relationships/image" Target="../media/image41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C29EC5-B9AA-438C-8607-732024F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62" y="963784"/>
            <a:ext cx="2904838" cy="127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Grooming Data for Top-N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5927-8F78-4F20-8776-2C182CB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2" y="2525991"/>
            <a:ext cx="5274007" cy="99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03887-A661-46A8-9785-B833D46F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1768048"/>
            <a:ext cx="5188971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D81F-F425-410B-B52B-709DE2B5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5" y="1595167"/>
            <a:ext cx="2749387" cy="946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296D9-AC35-4A3C-8A12-8EEE41AC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82" y="2427721"/>
            <a:ext cx="2749387" cy="1030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BA8BD-90CD-4E40-8311-97A6AE7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5" y="3652501"/>
            <a:ext cx="5353050" cy="638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A4C713-ADF7-4BBD-AD51-1DE806EC7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68" y="3286489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E3DEC-A816-4630-886B-0DAAD694BAFF}"/>
              </a:ext>
            </a:extLst>
          </p:cNvPr>
          <p:cNvCxnSpPr>
            <a:cxnSpLocks/>
          </p:cNvCxnSpPr>
          <p:nvPr/>
        </p:nvCxnSpPr>
        <p:spPr>
          <a:xfrm>
            <a:off x="5285944" y="4145964"/>
            <a:ext cx="9064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709B5-FF6E-43FF-A68B-7A0AEF0B5FF1}"/>
              </a:ext>
            </a:extLst>
          </p:cNvPr>
          <p:cNvCxnSpPr>
            <a:cxnSpLocks/>
          </p:cNvCxnSpPr>
          <p:nvPr/>
        </p:nvCxnSpPr>
        <p:spPr>
          <a:xfrm>
            <a:off x="5310188" y="31172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82DC-E360-4923-B3CE-D1005A8E8CF2}"/>
              </a:ext>
            </a:extLst>
          </p:cNvPr>
          <p:cNvCxnSpPr>
            <a:cxnSpLocks/>
          </p:cNvCxnSpPr>
          <p:nvPr/>
        </p:nvCxnSpPr>
        <p:spPr>
          <a:xfrm>
            <a:off x="5002422" y="22028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9C9D54-D6E5-45E2-BFAE-069D9AFCF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43" y="1404159"/>
            <a:ext cx="4429125" cy="26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F9828-A598-4696-BC81-F268E267440B}"/>
              </a:ext>
            </a:extLst>
          </p:cNvPr>
          <p:cNvCxnSpPr>
            <a:cxnSpLocks/>
          </p:cNvCxnSpPr>
          <p:nvPr/>
        </p:nvCxnSpPr>
        <p:spPr>
          <a:xfrm flipH="1">
            <a:off x="3327400" y="4139302"/>
            <a:ext cx="4709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16CAAC-4693-4A23-8ACB-4FB1EECFC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312" y="4070038"/>
            <a:ext cx="1547376" cy="324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9BB909-3949-4513-BD55-6F6EFDCE7027}"/>
              </a:ext>
            </a:extLst>
          </p:cNvPr>
          <p:cNvCxnSpPr>
            <a:cxnSpLocks/>
          </p:cNvCxnSpPr>
          <p:nvPr/>
        </p:nvCxnSpPr>
        <p:spPr>
          <a:xfrm>
            <a:off x="4743450" y="1498014"/>
            <a:ext cx="4406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50524E-728D-43A5-A97E-9771637AC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310" y="1047752"/>
            <a:ext cx="2823044" cy="272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624DF2-7A5B-4DD4-B800-C14C2264E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373919"/>
            <a:ext cx="1478758" cy="9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3DC88A-ED12-4E9D-94F2-CB98F7CA5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344" y="3095902"/>
            <a:ext cx="1128976" cy="27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7060B8-5745-44CD-B96D-67E414CA2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8934" y="4139302"/>
            <a:ext cx="1888715" cy="55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747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2BAF41-BDCB-44A9-A225-755B75B6BBA8}"/>
              </a:ext>
            </a:extLst>
          </p:cNvPr>
          <p:cNvSpPr/>
          <p:nvPr/>
        </p:nvSpPr>
        <p:spPr>
          <a:xfrm>
            <a:off x="228600" y="906446"/>
            <a:ext cx="2647950" cy="2046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98FF02-1228-4271-BA6E-FFE6BC70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1" y="2953219"/>
            <a:ext cx="1368990" cy="846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568F-EB22-4435-862F-5B0E9D9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5" y="241322"/>
            <a:ext cx="1085850" cy="51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ECD9DD-1D3B-4905-BBBC-88E0EF7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906446"/>
            <a:ext cx="3426038" cy="2148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E5969F-1957-4ACD-A43B-6427A594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23" y="1168050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A6013-AE9B-43A3-AA72-EFC946900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7" y="1566104"/>
            <a:ext cx="2236478" cy="862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179A01-297A-432F-B5C7-4A22C6C2DA7B}"/>
              </a:ext>
            </a:extLst>
          </p:cNvPr>
          <p:cNvCxnSpPr>
            <a:cxnSpLocks/>
          </p:cNvCxnSpPr>
          <p:nvPr/>
        </p:nvCxnSpPr>
        <p:spPr>
          <a:xfrm flipH="1" flipV="1">
            <a:off x="2310586" y="1393938"/>
            <a:ext cx="640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846BCD-EAAA-48F8-93D9-8F10337F786C}"/>
              </a:ext>
            </a:extLst>
          </p:cNvPr>
          <p:cNvCxnSpPr>
            <a:cxnSpLocks/>
          </p:cNvCxnSpPr>
          <p:nvPr/>
        </p:nvCxnSpPr>
        <p:spPr>
          <a:xfrm flipV="1">
            <a:off x="2787743" y="2566274"/>
            <a:ext cx="1806029" cy="97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71FA2E-0715-40BF-AC7E-FE741DA0CC16}"/>
              </a:ext>
            </a:extLst>
          </p:cNvPr>
          <p:cNvCxnSpPr>
            <a:cxnSpLocks/>
          </p:cNvCxnSpPr>
          <p:nvPr/>
        </p:nvCxnSpPr>
        <p:spPr>
          <a:xfrm flipV="1">
            <a:off x="2777845" y="2490055"/>
            <a:ext cx="924205" cy="735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408CF1-7F4A-4867-9030-7FAB6A2E2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2455" y="2400965"/>
            <a:ext cx="163509" cy="177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8C1C-96F9-406C-A8D1-3C180E6C9BE4}"/>
              </a:ext>
            </a:extLst>
          </p:cNvPr>
          <p:cNvGrpSpPr/>
          <p:nvPr/>
        </p:nvGrpSpPr>
        <p:grpSpPr>
          <a:xfrm>
            <a:off x="538774" y="981427"/>
            <a:ext cx="1187330" cy="547778"/>
            <a:chOff x="492496" y="797277"/>
            <a:chExt cx="1263650" cy="6249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307EC-DE27-4BA0-AE6B-62F7B321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496" y="797277"/>
              <a:ext cx="1263650" cy="62493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B78ED2-FF3E-4FD5-8B74-B2B0D337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185784" y="1114774"/>
              <a:ext cx="163509" cy="177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13F56-6A83-4E9C-BFFF-3992B7C858F5}"/>
              </a:ext>
            </a:extLst>
          </p:cNvPr>
          <p:cNvCxnSpPr>
            <a:cxnSpLocks/>
          </p:cNvCxnSpPr>
          <p:nvPr/>
        </p:nvCxnSpPr>
        <p:spPr>
          <a:xfrm flipH="1" flipV="1">
            <a:off x="4682579" y="2058554"/>
            <a:ext cx="26964" cy="1260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F9F9F1B-D8FE-4FEE-8AED-4F007C600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050" y="3237530"/>
            <a:ext cx="2429543" cy="1243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CD04F9C-1A60-4EB9-BFE2-C8D3BC155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2" y="3920302"/>
            <a:ext cx="5262308" cy="26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0171DDD-8589-4D35-9F66-E26151589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7929" y="2638987"/>
            <a:ext cx="2233530" cy="138513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B95B25-DE91-4925-8296-4BE1EC3462EF}"/>
              </a:ext>
            </a:extLst>
          </p:cNvPr>
          <p:cNvCxnSpPr>
            <a:cxnSpLocks/>
          </p:cNvCxnSpPr>
          <p:nvPr/>
        </p:nvCxnSpPr>
        <p:spPr>
          <a:xfrm flipH="1" flipV="1">
            <a:off x="4811873" y="2144219"/>
            <a:ext cx="1598567" cy="713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EA5FFA9-44A0-4BE3-9905-307B37ED2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9858" y="2321202"/>
            <a:ext cx="1128976" cy="27369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DBC6C35-CE33-4276-8207-0503AAFB4E05}"/>
              </a:ext>
            </a:extLst>
          </p:cNvPr>
          <p:cNvCxnSpPr>
            <a:cxnSpLocks/>
          </p:cNvCxnSpPr>
          <p:nvPr/>
        </p:nvCxnSpPr>
        <p:spPr>
          <a:xfrm flipH="1">
            <a:off x="5541574" y="1651516"/>
            <a:ext cx="5344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Charting Top-N with D3/SVG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989E28-7D31-48EB-B299-E9BAECE9BA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2" y="2485260"/>
            <a:ext cx="925129" cy="426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 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989775"/>
            <a:ext cx="7695488" cy="3495551"/>
          </a:xfrm>
        </p:spPr>
        <p:txBody>
          <a:bodyPr>
            <a:normAutofit/>
          </a:bodyPr>
          <a:lstStyle/>
          <a:p>
            <a:r>
              <a:rPr lang="en-US" sz="1800" dirty="0"/>
              <a:t>Find salary data:</a:t>
            </a:r>
          </a:p>
          <a:p>
            <a:pPr lvl="1"/>
            <a:r>
              <a:rPr lang="en-US" sz="1800" dirty="0"/>
              <a:t>Filter by Salary</a:t>
            </a:r>
          </a:p>
          <a:p>
            <a:pPr lvl="1"/>
            <a:r>
              <a:rPr lang="en-US" sz="1800" dirty="0"/>
              <a:t>Average salary on map</a:t>
            </a:r>
          </a:p>
          <a:p>
            <a:pPr lvl="1"/>
            <a:r>
              <a:rPr lang="en-US" sz="1800" dirty="0"/>
              <a:t>Compare salary by job type/title</a:t>
            </a:r>
          </a:p>
          <a:p>
            <a:r>
              <a:rPr lang="en-US" sz="1800" dirty="0"/>
              <a:t>Wrapping large histogram labels</a:t>
            </a:r>
          </a:p>
          <a:p>
            <a:r>
              <a:rPr lang="en-US" sz="1800" dirty="0"/>
              <a:t>Precise location by address</a:t>
            </a:r>
          </a:p>
          <a:p>
            <a:r>
              <a:rPr lang="en-US" sz="1800" dirty="0"/>
              <a:t>Export utility on search (csv, json)</a:t>
            </a:r>
          </a:p>
          <a:p>
            <a:r>
              <a:rPr lang="en-US" sz="1800" dirty="0"/>
              <a:t>Set page length with scrollable list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72281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158"/>
            <a:ext cx="8229600" cy="857250"/>
          </a:xfrm>
        </p:spPr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ParseHub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689A-BFD1-4C3F-98C2-C28E0EC0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3009684"/>
            <a:ext cx="719137" cy="16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7FB4F-1E42-4658-B8E6-D7772181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83" y="2482850"/>
            <a:ext cx="555519" cy="184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B98CD-4516-4D33-BEA8-D9A5708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4562"/>
            <a:ext cx="623887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C795C-74F4-4496-9583-132A09AA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92" y="2771636"/>
            <a:ext cx="735012" cy="15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6F996-3F88-4BB1-AA7D-CF22058B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3233738"/>
            <a:ext cx="623888" cy="203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90407-DE95-4302-9842-49282BA3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070926"/>
            <a:ext cx="1543540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97" r="22758" b="185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150" y="64294"/>
            <a:ext cx="7317450" cy="9963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Demonstration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14" y="2451156"/>
            <a:ext cx="7317450" cy="9061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+mn-lt"/>
                <a:cs typeface="+mn-cs"/>
              </a:rPr>
              <a:t>GIT HUB SAYS YOUR CHANGES ARE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106E12CD-FCB1-464E-A775-0B83FDDACE03}" type="slidenum">
              <a:rPr lang="en-US" sz="900" smtClean="0">
                <a:solidFill>
                  <a:schemeClr val="bg1"/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chemeClr val="bg1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FB7-C485-4F86-95D7-32AB602F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7561">
            <a:off x="4853050" y="3330042"/>
            <a:ext cx="3750129" cy="14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97" y="-1773"/>
            <a:ext cx="4550932" cy="476525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3203CB-144B-457B-8108-C3F6516DD628}"/>
              </a:ext>
            </a:extLst>
          </p:cNvPr>
          <p:cNvSpPr txBox="1">
            <a:spLocks/>
          </p:cNvSpPr>
          <p:nvPr/>
        </p:nvSpPr>
        <p:spPr>
          <a:xfrm>
            <a:off x="162542" y="314921"/>
            <a:ext cx="4296405" cy="3373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 dirty="0"/>
              <a:t>The result is a dashboard page with multiple charts that update from the same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5DE447-3403-4F8E-A141-ED60775BAD55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search returned 8900 records (YIKES!) 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73FD6F60-4709-46DB-B4D5-337EEC294B72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646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55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261219" y="220450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4974387" y="13265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70713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84" y="104867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63" y="1898650"/>
            <a:ext cx="2861837" cy="2696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79100" y="1077246"/>
            <a:ext cx="303625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6987729" y="1723577"/>
            <a:ext cx="290558" cy="51462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BD2555-63EB-489B-BF1F-022E57D8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3" y="1860073"/>
            <a:ext cx="3344924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2" t="44388" r="30094" b="40028"/>
          <a:stretch/>
        </p:blipFill>
        <p:spPr>
          <a:xfrm>
            <a:off x="4400550" y="180465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7419" y="4746626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3168650"/>
            <a:ext cx="4058322" cy="1531083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484151" y="374340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4066957" y="3718307"/>
            <a:ext cx="290558" cy="83383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4841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406900" y="128950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439018" y="1631793"/>
            <a:ext cx="290558" cy="5208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3012560" y="1677885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283</Words>
  <Application>Microsoft Office PowerPoint</Application>
  <PresentationFormat>On-screen Show (16:9)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Project 2 – Jobs Analysis</vt:lpstr>
      <vt:lpstr>Meet the dream team!</vt:lpstr>
      <vt:lpstr>Project Challenges</vt:lpstr>
      <vt:lpstr>Demonstration Time</vt:lpstr>
      <vt:lpstr>PowerPoint Presentation</vt:lpstr>
      <vt:lpstr>The web page provides users an interactive means to explore data</vt:lpstr>
      <vt:lpstr>Used flask Python to pull data</vt:lpstr>
      <vt:lpstr>PowerPoint Presentation</vt:lpstr>
      <vt:lpstr>Based on the search criteria, several questions are answered</vt:lpstr>
      <vt:lpstr>Grooming Data for Top-N</vt:lpstr>
      <vt:lpstr>Charting Top-N with D3/SVG</vt:lpstr>
      <vt:lpstr>Wish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Carl Coffman</cp:lastModifiedBy>
  <cp:revision>77</cp:revision>
  <dcterms:created xsi:type="dcterms:W3CDTF">2020-11-02T02:00:50Z</dcterms:created>
  <dcterms:modified xsi:type="dcterms:W3CDTF">2021-02-03T01:24:53Z</dcterms:modified>
</cp:coreProperties>
</file>